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1" r:id="rId3"/>
    <p:sldId id="282" r:id="rId4"/>
    <p:sldId id="283" r:id="rId5"/>
    <p:sldId id="28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9BA1-0C56-944A-A377-9D59939D7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FB790-786E-1B4A-BEAA-A7A770C9A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F4F5-6BA2-8D4B-BB7D-2586DA5B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FF433-0AFE-394B-B2D2-019FDF63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7FD6-E1E5-BA46-B87B-5B5CEF5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9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737B-2C69-DB44-B6D5-F11CB2CE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86E1E-5F01-5045-9F81-09D67B2F4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0804-5047-FA4B-9C5D-1094162A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FFC02-4CDE-324C-8856-F70919A6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0698B-4C0C-CC4D-9055-FF1246FD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7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A7BEB-F32A-EC48-997D-A93D214CD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2F865-D632-2443-9A51-39091402A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FFD38-F6E9-A84B-BF02-7E2D29B5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FBDE-53D6-A149-B559-7BDA0265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BFAAC-55B3-3741-9FD2-F6D77932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5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5D20-DB56-424C-AADB-BAB46E86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56486-C040-6C41-A042-09B35A10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DF5E4-6743-8B4C-A6C2-7F243C05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B497F-7A04-CE4F-BE8D-1D544ABD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64E13-978D-F243-8121-DF10D706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4A59-39C1-3E49-9C37-928608E0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96C3B-15E8-AC4A-9295-440FEC55E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47CBF-2C6A-5748-BA4E-B20854AF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CB68C-C379-8946-8F22-141327AD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21CE-C167-2244-8A93-D5614A9C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022-3B3D-3E4F-90A5-832CA1FC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57C40-E07B-AD4F-AC77-70DD0250E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786EE-6DDB-514A-A9D1-3070268E4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2DC0F-F519-C348-B73D-B5B7F315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36972-9C25-114D-ACA8-9914A579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1924E-E161-6E44-B937-78762BB9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1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8954-EE21-BF44-BC3B-592041B6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4998A-FA2B-5244-872A-C28C979BC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AC232-60BB-794F-BF92-F09C66AB4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AD974-A386-9845-A01B-7D78D7AFE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2E415-E343-CD48-9319-B4EF84940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EF081-E075-D348-8A9F-B7755CC43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C4868-1251-1144-948E-85801820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C3C36-30F7-AE46-BC42-0894E11D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9B26-CE20-954A-A3A4-CDA42145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5DC68A-5257-5548-AC6A-0900F860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3A48B-6151-7F4A-80B4-A82422A5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5A764-46E1-AC4D-ADA7-445D0BDA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3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01804-435B-7642-B527-0F204AD1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94AEA-87A9-524C-8429-0E5E144D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86BB7-443D-504B-B8BB-6ACA45E3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6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F083-7EA3-E447-B2E5-A020F7D5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98B74-41E4-0F4C-B499-ACB9C2AD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FA37A-2F04-9544-8BB0-E9A2AEB4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16927-8521-3B4F-BAE4-89696250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670DE-2FB1-DB40-9EDE-1331CEB1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A5DFC-7BD2-4C4A-82E1-5542C198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9BED-F326-7945-AEBA-C5D0E8DE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95CE8-4905-474A-BA18-8A0CA2FB6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9E06A-2DD7-F04A-86F8-2CC084371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3E837-4059-1E47-B784-E037C996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BF1FE-5F62-E641-B38E-2C08E6F6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473E4-2322-A54A-B0C2-423E589B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6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94EBA-0375-1A42-9458-65F01B2B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84CC3-11C1-754D-BB54-C3C73E13C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244A5-F78B-DE45-AECA-74161E7B1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24880-010E-F547-82C1-85A357280446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F6D-58AB-3F44-A71A-E2E017A79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BC826-AAF9-7243-BC70-882D02FDE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65EE-4AC2-8E4A-86CA-7943E47E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3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rneliailin.github.io/aae875_summer2019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vas.wisc.edu/courses/14509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155CA65-3D33-45B9-878A-C4B59A0F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A7541C1-A233-432F-8BE6-74DC3B278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8" y="3174200"/>
            <a:ext cx="10452683" cy="1655762"/>
          </a:xfrm>
        </p:spPr>
        <p:txBody>
          <a:bodyPr>
            <a:noAutofit/>
          </a:bodyPr>
          <a:lstStyle/>
          <a:p>
            <a:r>
              <a:rPr lang="en-US" sz="2200" dirty="0"/>
              <a:t>Cornelia Ilin, PhD</a:t>
            </a:r>
          </a:p>
          <a:p>
            <a:endParaRPr lang="en-US" sz="2200" dirty="0"/>
          </a:p>
          <a:p>
            <a:r>
              <a:rPr lang="en-US" sz="2200" dirty="0"/>
              <a:t>Department of Ag &amp; Applied Economics</a:t>
            </a:r>
          </a:p>
          <a:p>
            <a:r>
              <a:rPr lang="en-US" sz="2200" dirty="0"/>
              <a:t>UW-Madison</a:t>
            </a:r>
          </a:p>
          <a:p>
            <a:endParaRPr lang="en-US" sz="2200" dirty="0"/>
          </a:p>
          <a:p>
            <a:r>
              <a:rPr lang="en-US" sz="2200" dirty="0"/>
              <a:t>Introduction - Summer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FE23-7F7C-4B10-B7B8-B461764A1166}"/>
              </a:ext>
            </a:extLst>
          </p:cNvPr>
          <p:cNvSpPr/>
          <p:nvPr/>
        </p:nvSpPr>
        <p:spPr>
          <a:xfrm>
            <a:off x="869658" y="1275127"/>
            <a:ext cx="10452683" cy="109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AAE 875 – Fundamentals of Object Oriented Programming and Data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5B479-40B2-49A0-B818-EB8E93F7B39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2727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7AAADFE-6C6C-4F62-9E84-4848C6C0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155A9AE-51FE-4AA8-82EF-9DD35E8332EE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About 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02AA8-414E-7840-8593-C78ECB1B28C3}"/>
              </a:ext>
            </a:extLst>
          </p:cNvPr>
          <p:cNvSpPr txBox="1"/>
          <p:nvPr/>
        </p:nvSpPr>
        <p:spPr>
          <a:xfrm>
            <a:off x="825190" y="1699518"/>
            <a:ext cx="83968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Cornelia Ilin</a:t>
            </a:r>
            <a:r>
              <a:rPr lang="en-US" sz="2200" dirty="0"/>
              <a:t>: faculty associate in AAE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Adam </a:t>
            </a:r>
            <a:r>
              <a:rPr lang="en-US" sz="2200" b="1" dirty="0" err="1"/>
              <a:t>Theising</a:t>
            </a:r>
            <a:r>
              <a:rPr lang="en-US" sz="2200" dirty="0"/>
              <a:t>: 5</a:t>
            </a:r>
            <a:r>
              <a:rPr lang="en-US" sz="2200" baseline="30000" dirty="0"/>
              <a:t>th</a:t>
            </a:r>
            <a:r>
              <a:rPr lang="en-US" sz="2200" dirty="0"/>
              <a:t> year PhD student in AAE</a:t>
            </a:r>
          </a:p>
        </p:txBody>
      </p:sp>
    </p:spTree>
    <p:extLst>
      <p:ext uri="{BB962C8B-B14F-4D97-AF65-F5344CB8AC3E}">
        <p14:creationId xmlns:p14="http://schemas.microsoft.com/office/powerpoint/2010/main" val="41557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7AAADFE-6C6C-4F62-9E84-4848C6C0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155A9AE-51FE-4AA8-82EF-9DD35E8332EE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About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02AA8-414E-7840-8593-C78ECB1B28C3}"/>
              </a:ext>
            </a:extLst>
          </p:cNvPr>
          <p:cNvSpPr txBox="1"/>
          <p:nvPr/>
        </p:nvSpPr>
        <p:spPr>
          <a:xfrm>
            <a:off x="825190" y="1699518"/>
            <a:ext cx="10348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Current student status in AAE?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On a scale from 1 to 10 how would you rate your programming experience?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3789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7AAADFE-6C6C-4F62-9E84-4848C6C0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155A9AE-51FE-4AA8-82EF-9DD35E8332EE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Course websites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02AA8-414E-7840-8593-C78ECB1B28C3}"/>
              </a:ext>
            </a:extLst>
          </p:cNvPr>
          <p:cNvSpPr txBox="1"/>
          <p:nvPr/>
        </p:nvSpPr>
        <p:spPr>
          <a:xfrm>
            <a:off x="825190" y="1699518"/>
            <a:ext cx="1034833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Lecture and Lab material will be uploaded on course website:</a:t>
            </a:r>
          </a:p>
          <a:p>
            <a:r>
              <a:rPr lang="en-US" sz="2400" dirty="0">
                <a:hlinkClick r:id="rId3"/>
              </a:rPr>
              <a:t>https://corneliailin.github.io/aae875_summer2019/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Grades will be posted on Canvas:</a:t>
            </a:r>
          </a:p>
          <a:p>
            <a:r>
              <a:rPr lang="en-US" sz="2400" dirty="0">
                <a:hlinkClick r:id="rId4"/>
              </a:rPr>
              <a:t>https://canvas.wisc.edu/courses/145093</a:t>
            </a: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147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7AAADFE-6C6C-4F62-9E84-4848C6C0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155A9AE-51FE-4AA8-82EF-9DD35E8332EE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Course organization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02AA8-414E-7840-8593-C78ECB1B28C3}"/>
              </a:ext>
            </a:extLst>
          </p:cNvPr>
          <p:cNvSpPr txBox="1"/>
          <p:nvPr/>
        </p:nvSpPr>
        <p:spPr>
          <a:xfrm>
            <a:off x="825190" y="1699518"/>
            <a:ext cx="103483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lecture is 3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Let’s aim for 5 minute break every hour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92622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125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4</cp:revision>
  <dcterms:created xsi:type="dcterms:W3CDTF">2019-07-02T01:05:30Z</dcterms:created>
  <dcterms:modified xsi:type="dcterms:W3CDTF">2019-07-02T17:49:58Z</dcterms:modified>
</cp:coreProperties>
</file>